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2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2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383" r:id="rId198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43EC5-8C7F-436E-B330-6F9B24DC29A4}">
  <a:tblStyle styleId="{73043EC5-8C7F-436E-B330-6F9B24DC29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92427BB3-9BCB-4042-A8EA-C46B5A501D0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17024FA-6BCF-4176-A457-480336C88C0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130674-43A8-4ACB-B0BE-F0F0153F2F3D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65426E6-9705-4D1C-BA35-69EEEAB12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198" Type="http://schemas.openxmlformats.org/officeDocument/2006/relationships/slide" Target="slides/slide128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9.png>
</file>

<file path=ppt/media/image2.jpg>
</file>

<file path=ppt/media/image20.png>
</file>

<file path=ppt/media/image21.jpg>
</file>

<file path=ppt/media/image22.png>
</file>

<file path=ppt/media/image23.jpg>
</file>

<file path=ppt/media/image25.png>
</file>

<file path=ppt/media/image26.jpg>
</file>

<file path=ppt/media/image27.jpg>
</file>

<file path=ppt/media/image28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jpg>
</file>

<file path=ppt/media/image43.jpg>
</file>

<file path=ppt/media/image44.jpg>
</file>

<file path=ppt/media/image46.jp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2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2" name="Shape 4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" name="Google Shape;4813;p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4" name="Google Shape;4814;p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31.png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Relationship Id="rId9" Type="http://schemas.openxmlformats.org/officeDocument/2006/relationships/image" Target="../media/image19.png"/><Relationship Id="rId10" Type="http://schemas.openxmlformats.org/officeDocument/2006/relationships/image" Target="../media/image18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1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7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3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3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0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4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7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2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14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6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53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9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45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2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3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4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27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4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49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30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12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43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7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2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1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32.png"/><Relationship Id="rId3" Type="http://schemas.openxmlformats.org/officeDocument/2006/relationships/image" Target="../media/image37.png"/><Relationship Id="rId4" Type="http://schemas.openxmlformats.org/officeDocument/2006/relationships/image" Target="../media/image36.png"/><Relationship Id="rId5" Type="http://schemas.openxmlformats.org/officeDocument/2006/relationships/image" Target="../media/image33.jp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51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0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16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61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46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57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17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3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9.jp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39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40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41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5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20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31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3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19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0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2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33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25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4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6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9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56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48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65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58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26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44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63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13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15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21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47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6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6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35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11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24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2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0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62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52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199.png"/></Relationships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5" name="Shape 4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6" name="Google Shape;4816;p684"/>
          <p:cNvSpPr txBox="1"/>
          <p:nvPr>
            <p:ph type="ctrTitle"/>
          </p:nvPr>
        </p:nvSpPr>
        <p:spPr>
          <a:xfrm>
            <a:off x="430800" y="1411064"/>
            <a:ext cx="82824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zh-CN"/>
              <a:t>Step 19</a:t>
            </a:r>
            <a:endParaRPr/>
          </a:p>
        </p:txBody>
      </p:sp>
      <p:sp>
        <p:nvSpPr>
          <p:cNvPr id="4817" name="Google Shape;4817;p684"/>
          <p:cNvSpPr txBox="1"/>
          <p:nvPr>
            <p:ph idx="1" type="subTitle"/>
          </p:nvPr>
        </p:nvSpPr>
        <p:spPr>
          <a:xfrm>
            <a:off x="377988" y="831034"/>
            <a:ext cx="8520600" cy="14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br>
              <a:rPr lang="zh-CN"/>
            </a:br>
            <a:r>
              <a:rPr lang="zh-CN"/>
              <a:t>if you don't like where your picture is, tap on your picture and choose the cut option.</a:t>
            </a:r>
            <a:endParaRPr/>
          </a:p>
        </p:txBody>
      </p:sp>
      <p:pic>
        <p:nvPicPr>
          <p:cNvPr id="4818" name="Google Shape;4818;p684"/>
          <p:cNvPicPr preferRelativeResize="0"/>
          <p:nvPr/>
        </p:nvPicPr>
        <p:blipFill rotWithShape="1">
          <a:blip r:embed="rId3">
            <a:alphaModFix/>
          </a:blip>
          <a:srcRect b="38023" l="15595" r="12802" t="46543"/>
          <a:stretch/>
        </p:blipFill>
        <p:spPr>
          <a:xfrm>
            <a:off x="1466850" y="0"/>
            <a:ext cx="7677151" cy="1987226"/>
          </a:xfrm>
          <a:prstGeom prst="rect">
            <a:avLst/>
          </a:prstGeom>
          <a:noFill/>
          <a:ln>
            <a:noFill/>
          </a:ln>
        </p:spPr>
      </p:pic>
      <p:sp>
        <p:nvSpPr>
          <p:cNvPr id="4819" name="Google Shape;4819;p684"/>
          <p:cNvSpPr/>
          <p:nvPr/>
        </p:nvSpPr>
        <p:spPr>
          <a:xfrm>
            <a:off x="3575050" y="1117225"/>
            <a:ext cx="971400" cy="870000"/>
          </a:xfrm>
          <a:prstGeom prst="ellipse">
            <a:avLst/>
          </a:prstGeom>
          <a:noFill/>
          <a:ln cap="flat" cmpd="sng" w="476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0" name="Google Shape;4820;p684"/>
          <p:cNvSpPr txBox="1"/>
          <p:nvPr/>
        </p:nvSpPr>
        <p:spPr>
          <a:xfrm>
            <a:off x="670560" y="2116582"/>
            <a:ext cx="78030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1" name="Google Shape;4821;p684"/>
          <p:cNvSpPr/>
          <p:nvPr/>
        </p:nvSpPr>
        <p:spPr>
          <a:xfrm rot="-3065231">
            <a:off x="2501006" y="-98570"/>
            <a:ext cx="838193" cy="167634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